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151193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F84"/>
    <a:srgbClr val="FAA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59"/>
    <p:restoredTop sz="97887"/>
  </p:normalViewPr>
  <p:slideViewPr>
    <p:cSldViewPr snapToGrid="0" snapToObjects="1">
      <p:cViewPr varScale="1">
        <p:scale>
          <a:sx n="101" d="100"/>
          <a:sy n="101" d="100"/>
        </p:scale>
        <p:origin x="525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1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98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0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1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96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45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3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7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91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2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35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44D9-9DAE-CF4F-BF28-368D159CCE73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E59B-CE64-9346-8870-082385ECD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8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3A720807-06FD-0841-85C4-C3E87AE8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127" cy="1511935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750E16F-7FBB-524B-9E55-B563BBEC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9" y="779823"/>
            <a:ext cx="9067800" cy="1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1923CC-5553-6D4F-B3A7-FD6AD501E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5" y="4680400"/>
            <a:ext cx="1220560" cy="16047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3CE7B1-5317-0242-AE7C-3DB151336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974" y="2853606"/>
            <a:ext cx="1223410" cy="11678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2441A9A-8355-9646-BDA9-9B3EEEE20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969" y="3943420"/>
            <a:ext cx="1158796" cy="15538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AE81C87-5457-D448-AA7F-DC28DDC78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4889" y="2853606"/>
            <a:ext cx="970753" cy="9380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945868-DBA1-3D41-8F94-64ECD939D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9775" y="3258911"/>
            <a:ext cx="4451153" cy="30348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D36FE7-6871-8B40-9418-537F2B29077B}"/>
              </a:ext>
            </a:extLst>
          </p:cNvPr>
          <p:cNvSpPr/>
          <p:nvPr/>
        </p:nvSpPr>
        <p:spPr>
          <a:xfrm>
            <a:off x="-12700" y="11022022"/>
            <a:ext cx="10728628" cy="3214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0DA9A14-D536-D648-9E55-EB5469AE14DD}"/>
              </a:ext>
            </a:extLst>
          </p:cNvPr>
          <p:cNvSpPr txBox="1"/>
          <p:nvPr/>
        </p:nvSpPr>
        <p:spPr>
          <a:xfrm>
            <a:off x="13299" y="11899893"/>
            <a:ext cx="1071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C00000"/>
                </a:solidFill>
              </a:rPr>
              <a:t>MERCREDI 31 JANVIER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D53BCD6-55F1-674D-BD61-38B4048FF9E9}"/>
              </a:ext>
            </a:extLst>
          </p:cNvPr>
          <p:cNvSpPr txBox="1"/>
          <p:nvPr/>
        </p:nvSpPr>
        <p:spPr>
          <a:xfrm>
            <a:off x="12743" y="12833344"/>
            <a:ext cx="107152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spc="300" dirty="0">
                <a:solidFill>
                  <a:srgbClr val="C00000"/>
                </a:solidFill>
              </a:rPr>
              <a:t>18H30-20H30 À SAINT-HERBLAIN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26C02FE-7990-624B-909E-99023148FBAC}"/>
              </a:ext>
            </a:extLst>
          </p:cNvPr>
          <p:cNvSpPr txBox="1"/>
          <p:nvPr/>
        </p:nvSpPr>
        <p:spPr>
          <a:xfrm>
            <a:off x="-270486" y="13551694"/>
            <a:ext cx="1048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solidFill>
                  <a:srgbClr val="027F84"/>
                </a:solidFill>
              </a:rPr>
              <a:t>AU CSC SILLON DE BRETAGNE, 12 AV. DES THÉBAUDIÈRES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46FA2BA-EBE3-0A4B-807E-BB87B131E5D9}"/>
              </a:ext>
            </a:extLst>
          </p:cNvPr>
          <p:cNvSpPr txBox="1"/>
          <p:nvPr/>
        </p:nvSpPr>
        <p:spPr>
          <a:xfrm>
            <a:off x="2382798" y="10550049"/>
            <a:ext cx="592552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APPEL À MOBILISATION DÉPARTEMENTALE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A36F6D87-545E-E64A-9ADE-B2C5E85AAB2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95062">
            <a:off x="827300" y="8277207"/>
            <a:ext cx="5579644" cy="199194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5DB9AED-6749-8A4B-9505-70DD8E93C0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4428" y="4778554"/>
            <a:ext cx="4356100" cy="623570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6A8C4247-4F81-8B44-ACBD-7C0436DE4407}"/>
              </a:ext>
            </a:extLst>
          </p:cNvPr>
          <p:cNvSpPr txBox="1"/>
          <p:nvPr/>
        </p:nvSpPr>
        <p:spPr>
          <a:xfrm>
            <a:off x="422799" y="11195296"/>
            <a:ext cx="9794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27F84"/>
                </a:solidFill>
              </a:rPr>
              <a:t>Partout en France, les centres sociaux font face à des fragilités financières croissantes. </a:t>
            </a:r>
          </a:p>
          <a:p>
            <a:pPr algn="ctr"/>
            <a:r>
              <a:rPr lang="fr-FR" sz="2000" dirty="0">
                <a:solidFill>
                  <a:srgbClr val="027F84"/>
                </a:solidFill>
              </a:rPr>
              <a:t>Notre réseau se mobilise pour interpeller et alerter les partenaires nationaux le :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0E8E0AAC-DE0C-3447-A6AE-10016B9E33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6369" y="1011952"/>
            <a:ext cx="6311900" cy="11049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77C74A7A-B3B7-DB43-A086-A576492121BD}"/>
              </a:ext>
            </a:extLst>
          </p:cNvPr>
          <p:cNvSpPr txBox="1"/>
          <p:nvPr/>
        </p:nvSpPr>
        <p:spPr>
          <a:xfrm>
            <a:off x="308030" y="14432850"/>
            <a:ext cx="979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Pour comprendre et soutenir la mobilisation : </a:t>
            </a:r>
            <a:r>
              <a:rPr lang="fr-FR" sz="2000" u="sng" dirty="0">
                <a:solidFill>
                  <a:schemeClr val="bg1"/>
                </a:solidFill>
              </a:rPr>
              <a:t>www.centres-sociaux.fr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972EA638-AF4E-6E43-B50C-F68980E208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9431" y="13633418"/>
            <a:ext cx="1230616" cy="120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3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AFC3B0C-1B24-7D4C-BE18-16D983E7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" y="0"/>
            <a:ext cx="10691127" cy="78654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2CA2B1-4FBA-BB42-9E38-6FC39848C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995" y="2194386"/>
            <a:ext cx="1324095" cy="12639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FA11689-282A-2B48-85ED-807C080ED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298" y="1896684"/>
            <a:ext cx="1158796" cy="155384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0AEE2B-089D-F341-8188-CE66C8A51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598" y="1633912"/>
            <a:ext cx="2514228" cy="171424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5465194-0FDC-0844-94A5-2365CE3921E2}"/>
              </a:ext>
            </a:extLst>
          </p:cNvPr>
          <p:cNvSpPr txBox="1"/>
          <p:nvPr/>
        </p:nvSpPr>
        <p:spPr>
          <a:xfrm>
            <a:off x="114942" y="8361571"/>
            <a:ext cx="1048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POUR SYMBOLISER LE RISQUE DE NAUFRAGE DES CENTRES SOCIAUX, NOUS VOUS INVITONS À VENIR AVEC DES ACCESSOIRES DE BAIGNADE (BOUÉE, MASQUE, TUBA, FRITE, MATELAS GONFLABLE, GILET DE SAUVETAGE, BRASSARDS...).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164D87E-C150-4849-A0FF-27DDEFEFBAF6}"/>
              </a:ext>
            </a:extLst>
          </p:cNvPr>
          <p:cNvSpPr txBox="1"/>
          <p:nvPr/>
        </p:nvSpPr>
        <p:spPr>
          <a:xfrm>
            <a:off x="6070600" y="134114"/>
            <a:ext cx="446430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APPEL À MOBILISATION DÉPARTEMENTALE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9F1CE9F-4845-5F41-9048-4CEF48AEE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85" y="1532228"/>
            <a:ext cx="804832" cy="76824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3EBA365-D69F-E941-9307-A17F3248B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400" y="1600824"/>
            <a:ext cx="746504" cy="7125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918DA4-F0D7-B249-ABF5-5616F0114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42" y="587735"/>
            <a:ext cx="7296498" cy="121608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ECB34DF-92A8-9A4E-B371-596E14CEE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296" y="730612"/>
            <a:ext cx="5078934" cy="88906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B72C749-9904-CC44-B524-658596699A3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95062">
            <a:off x="3132684" y="4184583"/>
            <a:ext cx="3935687" cy="14050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D0C08D-F55C-C744-BB11-F2F41F70198A}"/>
              </a:ext>
            </a:extLst>
          </p:cNvPr>
          <p:cNvSpPr/>
          <p:nvPr/>
        </p:nvSpPr>
        <p:spPr>
          <a:xfrm>
            <a:off x="0" y="5257792"/>
            <a:ext cx="10728628" cy="1971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12CB40-FABC-C747-B84E-F318C3BB7B39}"/>
              </a:ext>
            </a:extLst>
          </p:cNvPr>
          <p:cNvSpPr txBox="1"/>
          <p:nvPr/>
        </p:nvSpPr>
        <p:spPr>
          <a:xfrm>
            <a:off x="-431201" y="5355630"/>
            <a:ext cx="8482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</a:rPr>
              <a:t>MERCREDI 31 JANVIER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BCAE181-53C8-1F4B-BBED-F091BA01042D}"/>
              </a:ext>
            </a:extLst>
          </p:cNvPr>
          <p:cNvSpPr txBox="1"/>
          <p:nvPr/>
        </p:nvSpPr>
        <p:spPr>
          <a:xfrm>
            <a:off x="-393657" y="6111281"/>
            <a:ext cx="848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300" dirty="0">
                <a:solidFill>
                  <a:srgbClr val="C00000"/>
                </a:solidFill>
              </a:rPr>
              <a:t>18H30-20H30 À SAINT-HERBLAIN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B5641AF-1C5A-144E-B01A-5CABE94D8806}"/>
              </a:ext>
            </a:extLst>
          </p:cNvPr>
          <p:cNvSpPr txBox="1"/>
          <p:nvPr/>
        </p:nvSpPr>
        <p:spPr>
          <a:xfrm>
            <a:off x="-1749435" y="6654916"/>
            <a:ext cx="1048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27F84"/>
                </a:solidFill>
              </a:rPr>
              <a:t>AU CSC SILLON DE BRETAGNE, 12 AV. DES THÉBAUDIÈRES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BAA97B8-BE17-C642-8FA4-EA13633F2A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1875" y="2959453"/>
            <a:ext cx="3407744" cy="487814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F2BB07F-62FE-4F40-8C07-3F584F2C9F2B}"/>
              </a:ext>
            </a:extLst>
          </p:cNvPr>
          <p:cNvSpPr txBox="1"/>
          <p:nvPr/>
        </p:nvSpPr>
        <p:spPr>
          <a:xfrm>
            <a:off x="3501530" y="7978584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 Newsletter / Réseaux sociaux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DF76C7A-4B50-AC4B-B438-ACDCC493706C}"/>
              </a:ext>
            </a:extLst>
          </p:cNvPr>
          <p:cNvSpPr txBox="1"/>
          <p:nvPr/>
        </p:nvSpPr>
        <p:spPr>
          <a:xfrm>
            <a:off x="-393657" y="7309421"/>
            <a:ext cx="979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Pour comprendre et soutenir la mobilisation : </a:t>
            </a:r>
            <a:r>
              <a:rPr lang="fr-FR" sz="2000" u="sng" dirty="0">
                <a:solidFill>
                  <a:schemeClr val="bg1"/>
                </a:solidFill>
              </a:rPr>
              <a:t>www.centres-sociaux.fr</a:t>
            </a:r>
          </a:p>
        </p:txBody>
      </p:sp>
    </p:spTree>
    <p:extLst>
      <p:ext uri="{BB962C8B-B14F-4D97-AF65-F5344CB8AC3E}">
        <p14:creationId xmlns:p14="http://schemas.microsoft.com/office/powerpoint/2010/main" val="1277914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137</Words>
  <Application>Microsoft Macintosh PowerPoint</Application>
  <PresentationFormat>Personnalisé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20</cp:revision>
  <cp:lastPrinted>2024-01-16T16:02:00Z</cp:lastPrinted>
  <dcterms:created xsi:type="dcterms:W3CDTF">2024-01-16T10:38:43Z</dcterms:created>
  <dcterms:modified xsi:type="dcterms:W3CDTF">2024-01-16T16:08:52Z</dcterms:modified>
</cp:coreProperties>
</file>